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75" r:id="rId4"/>
    <p:sldId id="273" r:id="rId5"/>
    <p:sldId id="272" r:id="rId6"/>
    <p:sldId id="268" r:id="rId7"/>
    <p:sldId id="269" r:id="rId8"/>
    <p:sldId id="267" r:id="rId9"/>
    <p:sldId id="266" r:id="rId10"/>
    <p:sldId id="262" r:id="rId11"/>
    <p:sldId id="265" r:id="rId12"/>
    <p:sldId id="264" r:id="rId13"/>
    <p:sldId id="256" r:id="rId14"/>
    <p:sldId id="261" r:id="rId15"/>
    <p:sldId id="260" r:id="rId16"/>
    <p:sldId id="259" r:id="rId17"/>
    <p:sldId id="257" r:id="rId18"/>
    <p:sldId id="258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04" y="-72"/>
      </p:cViewPr>
      <p:guideLst>
        <p:guide orient="horz" pos="2115"/>
        <p:guide pos="2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D8255-BDCC-4926-8179-3B1F6D403CAB}" type="doc">
      <dgm:prSet loTypeId="urn:microsoft.com/office/officeart/2005/8/layout/chevron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55A078C2-6CA7-4D8A-AD2C-809E0F5DBA4A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smtClean="0"/>
            <a:t>4</a:t>
          </a:r>
          <a:endParaRPr lang="fr-FR" sz="1400" b="1" dirty="0"/>
        </a:p>
      </dgm:t>
    </dgm:pt>
    <dgm:pt modelId="{7283BBEB-CE7C-4AAE-B71A-D34E47598327}" type="parTrans" cxnId="{BF29760C-D529-4008-8E2B-ECBC0C7842E5}">
      <dgm:prSet/>
      <dgm:spPr/>
      <dgm:t>
        <a:bodyPr/>
        <a:lstStyle/>
        <a:p>
          <a:endParaRPr lang="fr-FR"/>
        </a:p>
      </dgm:t>
    </dgm:pt>
    <dgm:pt modelId="{6D38003A-3519-4C55-A932-2B71C7D07F27}" type="sibTrans" cxnId="{BF29760C-D529-4008-8E2B-ECBC0C7842E5}">
      <dgm:prSet/>
      <dgm:spPr/>
      <dgm:t>
        <a:bodyPr/>
        <a:lstStyle/>
        <a:p>
          <a:endParaRPr lang="fr-FR"/>
        </a:p>
      </dgm:t>
    </dgm:pt>
    <dgm:pt modelId="{16B71ED9-C1FF-478E-AAAC-7953674028BD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 smtClean="0"/>
            <a:t>Application</a:t>
          </a:r>
          <a:endParaRPr lang="fr-FR" sz="1600" dirty="0"/>
        </a:p>
      </dgm:t>
    </dgm:pt>
    <dgm:pt modelId="{4AD3DBD9-32B4-4311-8FDA-A050612DAB2A}" type="parTrans" cxnId="{0B201736-42A7-46F3-BBEB-DA132286B6EE}">
      <dgm:prSet/>
      <dgm:spPr/>
      <dgm:t>
        <a:bodyPr/>
        <a:lstStyle/>
        <a:p>
          <a:endParaRPr lang="fr-FR"/>
        </a:p>
      </dgm:t>
    </dgm:pt>
    <dgm:pt modelId="{F112C69E-C3A8-427E-AE8F-65CDE85234CC}" type="sibTrans" cxnId="{0B201736-42A7-46F3-BBEB-DA132286B6EE}">
      <dgm:prSet/>
      <dgm:spPr/>
      <dgm:t>
        <a:bodyPr/>
        <a:lstStyle/>
        <a:p>
          <a:endParaRPr lang="fr-FR"/>
        </a:p>
      </dgm:t>
    </dgm:pt>
    <dgm:pt modelId="{593D09C8-340B-4B44-9944-0CCC1C283F17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3</a:t>
          </a:r>
          <a:endParaRPr lang="fr-FR" sz="1400" b="1" dirty="0"/>
        </a:p>
      </dgm:t>
    </dgm:pt>
    <dgm:pt modelId="{DA66FB4C-17E3-4865-B54E-64D023003A31}" type="parTrans" cxnId="{5226E1F1-D014-4EEE-905D-698AB00165DE}">
      <dgm:prSet/>
      <dgm:spPr/>
      <dgm:t>
        <a:bodyPr/>
        <a:lstStyle/>
        <a:p>
          <a:endParaRPr lang="fr-FR"/>
        </a:p>
      </dgm:t>
    </dgm:pt>
    <dgm:pt modelId="{87C8BCD9-6D9C-4FA4-B5A4-8442ADAF4081}" type="sibTrans" cxnId="{5226E1F1-D014-4EEE-905D-698AB00165DE}">
      <dgm:prSet/>
      <dgm:spPr/>
      <dgm:t>
        <a:bodyPr/>
        <a:lstStyle/>
        <a:p>
          <a:endParaRPr lang="fr-FR"/>
        </a:p>
      </dgm:t>
    </dgm:pt>
    <dgm:pt modelId="{58483006-A6E2-4EA7-8A0D-09B0229CCEE0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2</a:t>
          </a:r>
          <a:endParaRPr lang="fr-FR" sz="1400" b="1" dirty="0"/>
        </a:p>
      </dgm:t>
    </dgm:pt>
    <dgm:pt modelId="{F3C9C2F8-AB27-4C85-AF8F-F0224A8AF2AC}" type="parTrans" cxnId="{F876DEF6-044E-4E5D-A9FA-32717F19061E}">
      <dgm:prSet/>
      <dgm:spPr/>
      <dgm:t>
        <a:bodyPr/>
        <a:lstStyle/>
        <a:p>
          <a:endParaRPr lang="fr-FR"/>
        </a:p>
      </dgm:t>
    </dgm:pt>
    <dgm:pt modelId="{51A02A5B-7E6C-4883-B6FE-A19B881599F2}" type="sibTrans" cxnId="{F876DEF6-044E-4E5D-A9FA-32717F19061E}">
      <dgm:prSet/>
      <dgm:spPr/>
      <dgm:t>
        <a:bodyPr/>
        <a:lstStyle/>
        <a:p>
          <a:endParaRPr lang="fr-FR"/>
        </a:p>
      </dgm:t>
    </dgm:pt>
    <dgm:pt modelId="{C70FB627-7BA4-44E2-A16B-9858B3E04A1F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Transport</a:t>
          </a:r>
          <a:endParaRPr lang="fr-FR" dirty="0"/>
        </a:p>
      </dgm:t>
    </dgm:pt>
    <dgm:pt modelId="{9845C57B-840B-4C11-B8A9-4F431D7440C5}" type="parTrans" cxnId="{E0CB9F70-9BF7-40AA-8759-93C2FBDB6ADA}">
      <dgm:prSet/>
      <dgm:spPr/>
      <dgm:t>
        <a:bodyPr/>
        <a:lstStyle/>
        <a:p>
          <a:endParaRPr lang="fr-FR"/>
        </a:p>
      </dgm:t>
    </dgm:pt>
    <dgm:pt modelId="{4AEF60CF-3CFD-480A-9A23-96A20B2FCAA5}" type="sibTrans" cxnId="{E0CB9F70-9BF7-40AA-8759-93C2FBDB6ADA}">
      <dgm:prSet/>
      <dgm:spPr/>
      <dgm:t>
        <a:bodyPr/>
        <a:lstStyle/>
        <a:p>
          <a:endParaRPr lang="fr-FR"/>
        </a:p>
      </dgm:t>
    </dgm:pt>
    <dgm:pt modelId="{DF55D157-6746-4C2D-A284-7A19AEA639EA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Internet</a:t>
          </a:r>
          <a:endParaRPr lang="fr-FR" dirty="0"/>
        </a:p>
      </dgm:t>
    </dgm:pt>
    <dgm:pt modelId="{C06E92EB-80A2-4B24-909C-26B2623C0CF3}" type="parTrans" cxnId="{DEBBA696-7EB6-4352-9466-3FC2293C1206}">
      <dgm:prSet/>
      <dgm:spPr/>
      <dgm:t>
        <a:bodyPr/>
        <a:lstStyle/>
        <a:p>
          <a:endParaRPr lang="fr-FR"/>
        </a:p>
      </dgm:t>
    </dgm:pt>
    <dgm:pt modelId="{D255A5C8-947E-4ABD-8AA8-806F28BDFE8A}" type="sibTrans" cxnId="{DEBBA696-7EB6-4352-9466-3FC2293C1206}">
      <dgm:prSet/>
      <dgm:spPr/>
      <dgm:t>
        <a:bodyPr/>
        <a:lstStyle/>
        <a:p>
          <a:endParaRPr lang="fr-FR"/>
        </a:p>
      </dgm:t>
    </dgm:pt>
    <dgm:pt modelId="{2B3C080F-19AB-4A57-8D2B-47CFEFCE57C9}">
      <dgm:prSet phldrT="[Texte]" custT="1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400" b="1" dirty="0" smtClean="0"/>
            <a:t>1</a:t>
          </a:r>
          <a:endParaRPr lang="fr-FR" sz="1400" b="1" dirty="0"/>
        </a:p>
      </dgm:t>
    </dgm:pt>
    <dgm:pt modelId="{23E6F090-D449-4C2E-8148-61E4863A79CB}" type="parTrans" cxnId="{9555D891-DA55-4A1A-996E-66EFB849C770}">
      <dgm:prSet/>
      <dgm:spPr/>
      <dgm:t>
        <a:bodyPr/>
        <a:lstStyle/>
        <a:p>
          <a:endParaRPr lang="fr-FR"/>
        </a:p>
      </dgm:t>
    </dgm:pt>
    <dgm:pt modelId="{069507ED-4635-4358-AA57-DC5B2A091419}" type="sibTrans" cxnId="{9555D891-DA55-4A1A-996E-66EFB849C770}">
      <dgm:prSet/>
      <dgm:spPr/>
      <dgm:t>
        <a:bodyPr/>
        <a:lstStyle/>
        <a:p>
          <a:endParaRPr lang="fr-FR"/>
        </a:p>
      </dgm:t>
    </dgm:pt>
    <dgm:pt modelId="{F58497ED-A3D4-4B74-9EE5-EF2FC76EC553}">
      <dgm:prSet phldrT="[Texte]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Accès réseau</a:t>
          </a:r>
          <a:endParaRPr lang="fr-FR" dirty="0"/>
        </a:p>
      </dgm:t>
    </dgm:pt>
    <dgm:pt modelId="{C3ACC825-BE22-4314-B645-E0E7FD722D53}" type="parTrans" cxnId="{E3C0B42A-7068-4312-9C2C-A880C9E92B77}">
      <dgm:prSet/>
      <dgm:spPr/>
      <dgm:t>
        <a:bodyPr/>
        <a:lstStyle/>
        <a:p>
          <a:endParaRPr lang="fr-FR"/>
        </a:p>
      </dgm:t>
    </dgm:pt>
    <dgm:pt modelId="{007CCEE5-5CB8-4FDC-BA01-D2E5585AB193}" type="sibTrans" cxnId="{E3C0B42A-7068-4312-9C2C-A880C9E92B77}">
      <dgm:prSet/>
      <dgm:spPr/>
      <dgm:t>
        <a:bodyPr/>
        <a:lstStyle/>
        <a:p>
          <a:endParaRPr lang="fr-FR"/>
        </a:p>
      </dgm:t>
    </dgm:pt>
    <dgm:pt modelId="{BECADD0F-F9AC-4F9C-8CD9-4797D5A8BDF6}" type="pres">
      <dgm:prSet presAssocID="{475D8255-BDCC-4926-8179-3B1F6D403CA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1DE301C-5B7B-4247-AD1F-15505B41D3F4}" type="pres">
      <dgm:prSet presAssocID="{55A078C2-6CA7-4D8A-AD2C-809E0F5DBA4A}" presName="composite" presStyleCnt="0"/>
      <dgm:spPr/>
    </dgm:pt>
    <dgm:pt modelId="{3089C482-98C5-4A6C-9D44-22D7105C110D}" type="pres">
      <dgm:prSet presAssocID="{55A078C2-6CA7-4D8A-AD2C-809E0F5DBA4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7E3D84-F041-4B49-8723-EEDB5D225234}" type="pres">
      <dgm:prSet presAssocID="{55A078C2-6CA7-4D8A-AD2C-809E0F5DBA4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9C8A33-9153-4AD7-A330-FF0EB917D7AF}" type="pres">
      <dgm:prSet presAssocID="{6D38003A-3519-4C55-A932-2B71C7D07F27}" presName="sp" presStyleCnt="0"/>
      <dgm:spPr/>
    </dgm:pt>
    <dgm:pt modelId="{183B430D-402D-4495-B7D6-FFBE98956CC7}" type="pres">
      <dgm:prSet presAssocID="{593D09C8-340B-4B44-9944-0CCC1C283F17}" presName="composite" presStyleCnt="0"/>
      <dgm:spPr/>
    </dgm:pt>
    <dgm:pt modelId="{17166935-2198-4F57-BD6B-4496B9BDD1B6}" type="pres">
      <dgm:prSet presAssocID="{593D09C8-340B-4B44-9944-0CCC1C283F17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AA35E0C-E88C-4DA8-8CD7-072AF4D30377}" type="pres">
      <dgm:prSet presAssocID="{593D09C8-340B-4B44-9944-0CCC1C283F17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A73FCA-AF69-4479-A36D-844D312A8D72}" type="pres">
      <dgm:prSet presAssocID="{87C8BCD9-6D9C-4FA4-B5A4-8442ADAF4081}" presName="sp" presStyleCnt="0"/>
      <dgm:spPr/>
    </dgm:pt>
    <dgm:pt modelId="{F5F3BECA-D8F7-4742-8311-EBD658666FC8}" type="pres">
      <dgm:prSet presAssocID="{58483006-A6E2-4EA7-8A0D-09B0229CCEE0}" presName="composite" presStyleCnt="0"/>
      <dgm:spPr/>
    </dgm:pt>
    <dgm:pt modelId="{3BCBAF1F-4DEA-4B84-94CF-1F2C6C4E3927}" type="pres">
      <dgm:prSet presAssocID="{58483006-A6E2-4EA7-8A0D-09B0229CCEE0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5C6EF4-1F22-475E-9EC8-E34E8EE0FABD}" type="pres">
      <dgm:prSet presAssocID="{58483006-A6E2-4EA7-8A0D-09B0229CCEE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37A34F-5A52-44C9-9334-36EAB17C4087}" type="pres">
      <dgm:prSet presAssocID="{51A02A5B-7E6C-4883-B6FE-A19B881599F2}" presName="sp" presStyleCnt="0"/>
      <dgm:spPr/>
    </dgm:pt>
    <dgm:pt modelId="{9D1CFF4A-58F5-4F18-AA1B-1501A20BDB21}" type="pres">
      <dgm:prSet presAssocID="{2B3C080F-19AB-4A57-8D2B-47CFEFCE57C9}" presName="composite" presStyleCnt="0"/>
      <dgm:spPr/>
    </dgm:pt>
    <dgm:pt modelId="{9CCE3A33-9589-4CCA-B3CF-AB0A0D1B1717}" type="pres">
      <dgm:prSet presAssocID="{2B3C080F-19AB-4A57-8D2B-47CFEFCE57C9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A74D06-63CC-49C8-8310-D3F7EEE405EA}" type="pres">
      <dgm:prSet presAssocID="{2B3C080F-19AB-4A57-8D2B-47CFEFCE57C9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F29760C-D529-4008-8E2B-ECBC0C7842E5}" srcId="{475D8255-BDCC-4926-8179-3B1F6D403CAB}" destId="{55A078C2-6CA7-4D8A-AD2C-809E0F5DBA4A}" srcOrd="0" destOrd="0" parTransId="{7283BBEB-CE7C-4AAE-B71A-D34E47598327}" sibTransId="{6D38003A-3519-4C55-A932-2B71C7D07F27}"/>
    <dgm:cxn modelId="{E4AEA454-F6C6-4D3F-89E8-63765CA6C118}" type="presOf" srcId="{2B3C080F-19AB-4A57-8D2B-47CFEFCE57C9}" destId="{9CCE3A33-9589-4CCA-B3CF-AB0A0D1B1717}" srcOrd="0" destOrd="0" presId="urn:microsoft.com/office/officeart/2005/8/layout/chevron2"/>
    <dgm:cxn modelId="{0B201736-42A7-46F3-BBEB-DA132286B6EE}" srcId="{55A078C2-6CA7-4D8A-AD2C-809E0F5DBA4A}" destId="{16B71ED9-C1FF-478E-AAAC-7953674028BD}" srcOrd="0" destOrd="0" parTransId="{4AD3DBD9-32B4-4311-8FDA-A050612DAB2A}" sibTransId="{F112C69E-C3A8-427E-AE8F-65CDE85234CC}"/>
    <dgm:cxn modelId="{E3C0B42A-7068-4312-9C2C-A880C9E92B77}" srcId="{2B3C080F-19AB-4A57-8D2B-47CFEFCE57C9}" destId="{F58497ED-A3D4-4B74-9EE5-EF2FC76EC553}" srcOrd="0" destOrd="0" parTransId="{C3ACC825-BE22-4314-B645-E0E7FD722D53}" sibTransId="{007CCEE5-5CB8-4FDC-BA01-D2E5585AB193}"/>
    <dgm:cxn modelId="{F876DEF6-044E-4E5D-A9FA-32717F19061E}" srcId="{475D8255-BDCC-4926-8179-3B1F6D403CAB}" destId="{58483006-A6E2-4EA7-8A0D-09B0229CCEE0}" srcOrd="2" destOrd="0" parTransId="{F3C9C2F8-AB27-4C85-AF8F-F0224A8AF2AC}" sibTransId="{51A02A5B-7E6C-4883-B6FE-A19B881599F2}"/>
    <dgm:cxn modelId="{63E7193A-DD7C-4D1B-A0A3-DB0463621B98}" type="presOf" srcId="{55A078C2-6CA7-4D8A-AD2C-809E0F5DBA4A}" destId="{3089C482-98C5-4A6C-9D44-22D7105C110D}" srcOrd="0" destOrd="0" presId="urn:microsoft.com/office/officeart/2005/8/layout/chevron2"/>
    <dgm:cxn modelId="{F8C85450-E218-4B10-8A18-5F3FE776878B}" type="presOf" srcId="{C70FB627-7BA4-44E2-A16B-9858B3E04A1F}" destId="{5AA35E0C-E88C-4DA8-8CD7-072AF4D30377}" srcOrd="0" destOrd="0" presId="urn:microsoft.com/office/officeart/2005/8/layout/chevron2"/>
    <dgm:cxn modelId="{E0CB9F70-9BF7-40AA-8759-93C2FBDB6ADA}" srcId="{593D09C8-340B-4B44-9944-0CCC1C283F17}" destId="{C70FB627-7BA4-44E2-A16B-9858B3E04A1F}" srcOrd="0" destOrd="0" parTransId="{9845C57B-840B-4C11-B8A9-4F431D7440C5}" sibTransId="{4AEF60CF-3CFD-480A-9A23-96A20B2FCAA5}"/>
    <dgm:cxn modelId="{5226E1F1-D014-4EEE-905D-698AB00165DE}" srcId="{475D8255-BDCC-4926-8179-3B1F6D403CAB}" destId="{593D09C8-340B-4B44-9944-0CCC1C283F17}" srcOrd="1" destOrd="0" parTransId="{DA66FB4C-17E3-4865-B54E-64D023003A31}" sibTransId="{87C8BCD9-6D9C-4FA4-B5A4-8442ADAF4081}"/>
    <dgm:cxn modelId="{9555D891-DA55-4A1A-996E-66EFB849C770}" srcId="{475D8255-BDCC-4926-8179-3B1F6D403CAB}" destId="{2B3C080F-19AB-4A57-8D2B-47CFEFCE57C9}" srcOrd="3" destOrd="0" parTransId="{23E6F090-D449-4C2E-8148-61E4863A79CB}" sibTransId="{069507ED-4635-4358-AA57-DC5B2A091419}"/>
    <dgm:cxn modelId="{1B08BF4A-5775-43A2-A99B-1D5A2C2E2B2B}" type="presOf" srcId="{16B71ED9-C1FF-478E-AAAC-7953674028BD}" destId="{FF7E3D84-F041-4B49-8723-EEDB5D225234}" srcOrd="0" destOrd="0" presId="urn:microsoft.com/office/officeart/2005/8/layout/chevron2"/>
    <dgm:cxn modelId="{029F3471-8921-4F32-B402-5A471CED7DCF}" type="presOf" srcId="{593D09C8-340B-4B44-9944-0CCC1C283F17}" destId="{17166935-2198-4F57-BD6B-4496B9BDD1B6}" srcOrd="0" destOrd="0" presId="urn:microsoft.com/office/officeart/2005/8/layout/chevron2"/>
    <dgm:cxn modelId="{94DEBD91-F213-40D8-99A9-C655C6274EE3}" type="presOf" srcId="{58483006-A6E2-4EA7-8A0D-09B0229CCEE0}" destId="{3BCBAF1F-4DEA-4B84-94CF-1F2C6C4E3927}" srcOrd="0" destOrd="0" presId="urn:microsoft.com/office/officeart/2005/8/layout/chevron2"/>
    <dgm:cxn modelId="{8221080E-83D3-45B1-A2CE-E53C18A0752E}" type="presOf" srcId="{475D8255-BDCC-4926-8179-3B1F6D403CAB}" destId="{BECADD0F-F9AC-4F9C-8CD9-4797D5A8BDF6}" srcOrd="0" destOrd="0" presId="urn:microsoft.com/office/officeart/2005/8/layout/chevron2"/>
    <dgm:cxn modelId="{DEBBA696-7EB6-4352-9466-3FC2293C1206}" srcId="{58483006-A6E2-4EA7-8A0D-09B0229CCEE0}" destId="{DF55D157-6746-4C2D-A284-7A19AEA639EA}" srcOrd="0" destOrd="0" parTransId="{C06E92EB-80A2-4B24-909C-26B2623C0CF3}" sibTransId="{D255A5C8-947E-4ABD-8AA8-806F28BDFE8A}"/>
    <dgm:cxn modelId="{E416408F-3364-4E96-B290-43C7C7FD1C57}" type="presOf" srcId="{DF55D157-6746-4C2D-A284-7A19AEA639EA}" destId="{565C6EF4-1F22-475E-9EC8-E34E8EE0FABD}" srcOrd="0" destOrd="0" presId="urn:microsoft.com/office/officeart/2005/8/layout/chevron2"/>
    <dgm:cxn modelId="{64CE777F-4173-489F-BF9E-032A563D9F10}" type="presOf" srcId="{F58497ED-A3D4-4B74-9EE5-EF2FC76EC553}" destId="{99A74D06-63CC-49C8-8310-D3F7EEE405EA}" srcOrd="0" destOrd="0" presId="urn:microsoft.com/office/officeart/2005/8/layout/chevron2"/>
    <dgm:cxn modelId="{9AF1F9A2-DA9C-4CD4-9F40-B52C4CAC17F2}" type="presParOf" srcId="{BECADD0F-F9AC-4F9C-8CD9-4797D5A8BDF6}" destId="{71DE301C-5B7B-4247-AD1F-15505B41D3F4}" srcOrd="0" destOrd="0" presId="urn:microsoft.com/office/officeart/2005/8/layout/chevron2"/>
    <dgm:cxn modelId="{6045E3F2-0077-466B-BE1A-A7CC6D4FF48D}" type="presParOf" srcId="{71DE301C-5B7B-4247-AD1F-15505B41D3F4}" destId="{3089C482-98C5-4A6C-9D44-22D7105C110D}" srcOrd="0" destOrd="0" presId="urn:microsoft.com/office/officeart/2005/8/layout/chevron2"/>
    <dgm:cxn modelId="{AF52C912-6FFB-413B-AC2D-ACD10CE9DEE2}" type="presParOf" srcId="{71DE301C-5B7B-4247-AD1F-15505B41D3F4}" destId="{FF7E3D84-F041-4B49-8723-EEDB5D225234}" srcOrd="1" destOrd="0" presId="urn:microsoft.com/office/officeart/2005/8/layout/chevron2"/>
    <dgm:cxn modelId="{B4740DFB-B98D-482B-BF6B-92DE51CCD3FD}" type="presParOf" srcId="{BECADD0F-F9AC-4F9C-8CD9-4797D5A8BDF6}" destId="{509C8A33-9153-4AD7-A330-FF0EB917D7AF}" srcOrd="1" destOrd="0" presId="urn:microsoft.com/office/officeart/2005/8/layout/chevron2"/>
    <dgm:cxn modelId="{5DB2060B-393E-45B5-A9CC-15A387C6B1CE}" type="presParOf" srcId="{BECADD0F-F9AC-4F9C-8CD9-4797D5A8BDF6}" destId="{183B430D-402D-4495-B7D6-FFBE98956CC7}" srcOrd="2" destOrd="0" presId="urn:microsoft.com/office/officeart/2005/8/layout/chevron2"/>
    <dgm:cxn modelId="{34154D23-1A1B-4801-82DD-FFB7C392CF03}" type="presParOf" srcId="{183B430D-402D-4495-B7D6-FFBE98956CC7}" destId="{17166935-2198-4F57-BD6B-4496B9BDD1B6}" srcOrd="0" destOrd="0" presId="urn:microsoft.com/office/officeart/2005/8/layout/chevron2"/>
    <dgm:cxn modelId="{70501206-CD42-4931-8759-52BCEC8DF544}" type="presParOf" srcId="{183B430D-402D-4495-B7D6-FFBE98956CC7}" destId="{5AA35E0C-E88C-4DA8-8CD7-072AF4D30377}" srcOrd="1" destOrd="0" presId="urn:microsoft.com/office/officeart/2005/8/layout/chevron2"/>
    <dgm:cxn modelId="{395F88B8-D075-4D06-BB9D-C5EFC3955C15}" type="presParOf" srcId="{BECADD0F-F9AC-4F9C-8CD9-4797D5A8BDF6}" destId="{34A73FCA-AF69-4479-A36D-844D312A8D72}" srcOrd="3" destOrd="0" presId="urn:microsoft.com/office/officeart/2005/8/layout/chevron2"/>
    <dgm:cxn modelId="{0F8E5683-C7E3-4149-A2E3-2A1B49F66D4A}" type="presParOf" srcId="{BECADD0F-F9AC-4F9C-8CD9-4797D5A8BDF6}" destId="{F5F3BECA-D8F7-4742-8311-EBD658666FC8}" srcOrd="4" destOrd="0" presId="urn:microsoft.com/office/officeart/2005/8/layout/chevron2"/>
    <dgm:cxn modelId="{C64074BF-6E02-4393-BF39-BB4F6B0D54E4}" type="presParOf" srcId="{F5F3BECA-D8F7-4742-8311-EBD658666FC8}" destId="{3BCBAF1F-4DEA-4B84-94CF-1F2C6C4E3927}" srcOrd="0" destOrd="0" presId="urn:microsoft.com/office/officeart/2005/8/layout/chevron2"/>
    <dgm:cxn modelId="{4E559ADE-A014-4983-8A45-D74859ABFD6F}" type="presParOf" srcId="{F5F3BECA-D8F7-4742-8311-EBD658666FC8}" destId="{565C6EF4-1F22-475E-9EC8-E34E8EE0FABD}" srcOrd="1" destOrd="0" presId="urn:microsoft.com/office/officeart/2005/8/layout/chevron2"/>
    <dgm:cxn modelId="{0CF54419-3041-434F-B142-E63CA5DAC028}" type="presParOf" srcId="{BECADD0F-F9AC-4F9C-8CD9-4797D5A8BDF6}" destId="{E737A34F-5A52-44C9-9334-36EAB17C4087}" srcOrd="5" destOrd="0" presId="urn:microsoft.com/office/officeart/2005/8/layout/chevron2"/>
    <dgm:cxn modelId="{BB06FF3E-6252-4516-8466-28E68B569DB7}" type="presParOf" srcId="{BECADD0F-F9AC-4F9C-8CD9-4797D5A8BDF6}" destId="{9D1CFF4A-58F5-4F18-AA1B-1501A20BDB21}" srcOrd="6" destOrd="0" presId="urn:microsoft.com/office/officeart/2005/8/layout/chevron2"/>
    <dgm:cxn modelId="{380BEA22-97A2-432E-9A49-E79E35700998}" type="presParOf" srcId="{9D1CFF4A-58F5-4F18-AA1B-1501A20BDB21}" destId="{9CCE3A33-9589-4CCA-B3CF-AB0A0D1B1717}" srcOrd="0" destOrd="0" presId="urn:microsoft.com/office/officeart/2005/8/layout/chevron2"/>
    <dgm:cxn modelId="{864A54D6-A81B-41FC-BBBE-CA7E3E4DB884}" type="presParOf" srcId="{9D1CFF4A-58F5-4F18-AA1B-1501A20BDB21}" destId="{99A74D06-63CC-49C8-8310-D3F7EEE405E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A6451F-9838-4AEC-827E-9B6D93DBBA1B}" type="doc">
      <dgm:prSet loTypeId="urn:microsoft.com/office/officeart/2005/8/layout/hChevron3" loCatId="process" qsTypeId="urn:microsoft.com/office/officeart/2005/8/quickstyle/simple1" qsCatId="simple" csTypeId="urn:microsoft.com/office/officeart/2005/8/colors/accent5_5" csCatId="accent5" phldr="1"/>
      <dgm:spPr/>
    </dgm:pt>
    <dgm:pt modelId="{21EB7EDD-12C8-42D8-A48B-3534B3B1478F}">
      <dgm:prSet phldrT="[Texte]"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r>
            <a:rPr lang="fr-FR" dirty="0" smtClean="0"/>
            <a:t>Paquet de jetons	</a:t>
          </a:r>
          <a:endParaRPr lang="fr-FR" dirty="0"/>
        </a:p>
      </dgm:t>
    </dgm:pt>
    <dgm:pt modelId="{3B30907F-252B-4978-9C4F-6D718B4AD204}" type="parTrans" cxnId="{8D15B0F9-5F81-4621-825C-7FB507E64BE7}">
      <dgm:prSet/>
      <dgm:spPr/>
      <dgm:t>
        <a:bodyPr/>
        <a:lstStyle/>
        <a:p>
          <a:endParaRPr lang="fr-FR"/>
        </a:p>
      </dgm:t>
    </dgm:pt>
    <dgm:pt modelId="{479BED85-6C0D-46F9-A02F-B7BDD60DAE22}" type="sibTrans" cxnId="{8D15B0F9-5F81-4621-825C-7FB507E64BE7}">
      <dgm:prSet/>
      <dgm:spPr/>
      <dgm:t>
        <a:bodyPr/>
        <a:lstStyle/>
        <a:p>
          <a:endParaRPr lang="fr-FR"/>
        </a:p>
      </dgm:t>
    </dgm:pt>
    <dgm:pt modelId="{A355D00A-12BF-432F-AB9B-C3C006DBB766}">
      <dgm:prSet phldrT="[Texte]"/>
      <dgm:spPr>
        <a:solidFill>
          <a:schemeClr val="accent5">
            <a:lumMod val="50000"/>
            <a:alpha val="70000"/>
          </a:schemeClr>
        </a:solidFill>
      </dgm:spPr>
      <dgm:t>
        <a:bodyPr/>
        <a:lstStyle/>
        <a:p>
          <a:r>
            <a:rPr lang="fr-FR" dirty="0" smtClean="0"/>
            <a:t>Paquet de données</a:t>
          </a:r>
          <a:endParaRPr lang="fr-FR" dirty="0"/>
        </a:p>
      </dgm:t>
    </dgm:pt>
    <dgm:pt modelId="{B2A46127-3168-4197-957B-AE3BFC7C9E7C}" type="parTrans" cxnId="{030AC544-CD4E-4BB5-A81D-4CBD29F52B69}">
      <dgm:prSet/>
      <dgm:spPr/>
      <dgm:t>
        <a:bodyPr/>
        <a:lstStyle/>
        <a:p>
          <a:endParaRPr lang="fr-FR"/>
        </a:p>
      </dgm:t>
    </dgm:pt>
    <dgm:pt modelId="{A8DF81F7-9891-4915-8478-0814CCEAAA56}" type="sibTrans" cxnId="{030AC544-CD4E-4BB5-A81D-4CBD29F52B69}">
      <dgm:prSet/>
      <dgm:spPr/>
      <dgm:t>
        <a:bodyPr/>
        <a:lstStyle/>
        <a:p>
          <a:endParaRPr lang="fr-FR"/>
        </a:p>
      </dgm:t>
    </dgm:pt>
    <dgm:pt modelId="{CEA2A0D8-DE0E-4636-B569-B50078F4454E}">
      <dgm:prSet phldrT="[Texte]"/>
      <dgm:spPr>
        <a:solidFill>
          <a:schemeClr val="accent5">
            <a:lumMod val="50000"/>
            <a:alpha val="50000"/>
          </a:schemeClr>
        </a:solidFill>
      </dgm:spPr>
      <dgm:t>
        <a:bodyPr/>
        <a:lstStyle/>
        <a:p>
          <a:r>
            <a:rPr lang="fr-FR" dirty="0" smtClean="0"/>
            <a:t>Paquet de « rapport »</a:t>
          </a:r>
          <a:endParaRPr lang="fr-FR" dirty="0"/>
        </a:p>
      </dgm:t>
    </dgm:pt>
    <dgm:pt modelId="{C65A3F21-D6AF-438D-9E91-57325ACCB39D}" type="parTrans" cxnId="{B3F351B8-0A8E-4757-A758-2589B6CA4774}">
      <dgm:prSet/>
      <dgm:spPr/>
      <dgm:t>
        <a:bodyPr/>
        <a:lstStyle/>
        <a:p>
          <a:endParaRPr lang="fr-FR"/>
        </a:p>
      </dgm:t>
    </dgm:pt>
    <dgm:pt modelId="{5B7F23BE-68A6-49DF-A76F-322B6B6F2FCE}" type="sibTrans" cxnId="{B3F351B8-0A8E-4757-A758-2589B6CA4774}">
      <dgm:prSet/>
      <dgm:spPr/>
      <dgm:t>
        <a:bodyPr/>
        <a:lstStyle/>
        <a:p>
          <a:endParaRPr lang="fr-FR"/>
        </a:p>
      </dgm:t>
    </dgm:pt>
    <dgm:pt modelId="{CF447CEC-1AE1-4403-84B6-F7F6246A32B9}">
      <dgm:prSet phldrT="[Texte]"/>
      <dgm:spPr>
        <a:solidFill>
          <a:schemeClr val="accent5">
            <a:lumMod val="50000"/>
            <a:alpha val="50000"/>
          </a:schemeClr>
        </a:solidFill>
      </dgm:spPr>
      <dgm:t>
        <a:bodyPr/>
        <a:lstStyle/>
        <a:p>
          <a:r>
            <a:rPr lang="fr-FR" dirty="0" smtClean="0"/>
            <a:t>Début de transaction</a:t>
          </a:r>
          <a:endParaRPr lang="fr-FR" dirty="0"/>
        </a:p>
      </dgm:t>
    </dgm:pt>
    <dgm:pt modelId="{640BD903-5166-4F3C-ADE7-BE23A8058B2C}" type="parTrans" cxnId="{1DE944DA-B2F8-40A0-A31A-9B39283D001D}">
      <dgm:prSet/>
      <dgm:spPr/>
      <dgm:t>
        <a:bodyPr/>
        <a:lstStyle/>
        <a:p>
          <a:endParaRPr lang="fr-FR"/>
        </a:p>
      </dgm:t>
    </dgm:pt>
    <dgm:pt modelId="{AAF77B89-A788-4B0F-8BA9-06EA0A509BD9}" type="sibTrans" cxnId="{1DE944DA-B2F8-40A0-A31A-9B39283D001D}">
      <dgm:prSet/>
      <dgm:spPr/>
      <dgm:t>
        <a:bodyPr/>
        <a:lstStyle/>
        <a:p>
          <a:endParaRPr lang="fr-FR"/>
        </a:p>
      </dgm:t>
    </dgm:pt>
    <dgm:pt modelId="{39368941-5D36-423D-A538-81780F76101C}" type="pres">
      <dgm:prSet presAssocID="{19A6451F-9838-4AEC-827E-9B6D93DBBA1B}" presName="Name0" presStyleCnt="0">
        <dgm:presLayoutVars>
          <dgm:dir/>
          <dgm:resizeHandles val="exact"/>
        </dgm:presLayoutVars>
      </dgm:prSet>
      <dgm:spPr/>
    </dgm:pt>
    <dgm:pt modelId="{5211C3EA-5374-46C7-BD00-6A01ACBC830F}" type="pres">
      <dgm:prSet presAssocID="{21EB7EDD-12C8-42D8-A48B-3534B3B1478F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81F175-DB11-40CE-B18E-0AA3F303ECB3}" type="pres">
      <dgm:prSet presAssocID="{479BED85-6C0D-46F9-A02F-B7BDD60DAE22}" presName="parSpace" presStyleCnt="0"/>
      <dgm:spPr/>
    </dgm:pt>
    <dgm:pt modelId="{2292A53A-F1DA-4B0F-A8C3-1EB40492B42B}" type="pres">
      <dgm:prSet presAssocID="{A355D00A-12BF-432F-AB9B-C3C006DBB766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F5117D-032B-4CEC-BB61-FBAC12E1C877}" type="pres">
      <dgm:prSet presAssocID="{A8DF81F7-9891-4915-8478-0814CCEAAA56}" presName="parSpace" presStyleCnt="0"/>
      <dgm:spPr/>
    </dgm:pt>
    <dgm:pt modelId="{E229E5E0-7D6C-4B1B-9C59-CF07837F2A0A}" type="pres">
      <dgm:prSet presAssocID="{CEA2A0D8-DE0E-4636-B569-B50078F4454E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DFFA51-B681-4725-9DCB-4DE813F76483}" type="pres">
      <dgm:prSet presAssocID="{5B7F23BE-68A6-49DF-A76F-322B6B6F2FCE}" presName="parSpace" presStyleCnt="0"/>
      <dgm:spPr/>
    </dgm:pt>
    <dgm:pt modelId="{70952EE4-8B12-4C0B-AAF8-B0C4A8B1C437}" type="pres">
      <dgm:prSet presAssocID="{CF447CEC-1AE1-4403-84B6-F7F6246A32B9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30AC544-CD4E-4BB5-A81D-4CBD29F52B69}" srcId="{19A6451F-9838-4AEC-827E-9B6D93DBBA1B}" destId="{A355D00A-12BF-432F-AB9B-C3C006DBB766}" srcOrd="1" destOrd="0" parTransId="{B2A46127-3168-4197-957B-AE3BFC7C9E7C}" sibTransId="{A8DF81F7-9891-4915-8478-0814CCEAAA56}"/>
    <dgm:cxn modelId="{926EF9BD-E028-4D1C-9B11-DB7F73F460FE}" type="presOf" srcId="{A355D00A-12BF-432F-AB9B-C3C006DBB766}" destId="{2292A53A-F1DA-4B0F-A8C3-1EB40492B42B}" srcOrd="0" destOrd="0" presId="urn:microsoft.com/office/officeart/2005/8/layout/hChevron3"/>
    <dgm:cxn modelId="{0341ED75-2D1A-42A9-B360-B7EE2361FB4F}" type="presOf" srcId="{21EB7EDD-12C8-42D8-A48B-3534B3B1478F}" destId="{5211C3EA-5374-46C7-BD00-6A01ACBC830F}" srcOrd="0" destOrd="0" presId="urn:microsoft.com/office/officeart/2005/8/layout/hChevron3"/>
    <dgm:cxn modelId="{B3F351B8-0A8E-4757-A758-2589B6CA4774}" srcId="{19A6451F-9838-4AEC-827E-9B6D93DBBA1B}" destId="{CEA2A0D8-DE0E-4636-B569-B50078F4454E}" srcOrd="2" destOrd="0" parTransId="{C65A3F21-D6AF-438D-9E91-57325ACCB39D}" sibTransId="{5B7F23BE-68A6-49DF-A76F-322B6B6F2FCE}"/>
    <dgm:cxn modelId="{EEB32AB8-F819-4DEE-87EB-5F440CF4BF68}" type="presOf" srcId="{CF447CEC-1AE1-4403-84B6-F7F6246A32B9}" destId="{70952EE4-8B12-4C0B-AAF8-B0C4A8B1C437}" srcOrd="0" destOrd="0" presId="urn:microsoft.com/office/officeart/2005/8/layout/hChevron3"/>
    <dgm:cxn modelId="{8D15B0F9-5F81-4621-825C-7FB507E64BE7}" srcId="{19A6451F-9838-4AEC-827E-9B6D93DBBA1B}" destId="{21EB7EDD-12C8-42D8-A48B-3534B3B1478F}" srcOrd="0" destOrd="0" parTransId="{3B30907F-252B-4978-9C4F-6D718B4AD204}" sibTransId="{479BED85-6C0D-46F9-A02F-B7BDD60DAE22}"/>
    <dgm:cxn modelId="{1DE944DA-B2F8-40A0-A31A-9B39283D001D}" srcId="{19A6451F-9838-4AEC-827E-9B6D93DBBA1B}" destId="{CF447CEC-1AE1-4403-84B6-F7F6246A32B9}" srcOrd="3" destOrd="0" parTransId="{640BD903-5166-4F3C-ADE7-BE23A8058B2C}" sibTransId="{AAF77B89-A788-4B0F-8BA9-06EA0A509BD9}"/>
    <dgm:cxn modelId="{070E9087-E777-4F7E-BA01-4149BADF5876}" type="presOf" srcId="{19A6451F-9838-4AEC-827E-9B6D93DBBA1B}" destId="{39368941-5D36-423D-A538-81780F76101C}" srcOrd="0" destOrd="0" presId="urn:microsoft.com/office/officeart/2005/8/layout/hChevron3"/>
    <dgm:cxn modelId="{0EF640B4-D337-4D93-B073-19E9E25AA87E}" type="presOf" srcId="{CEA2A0D8-DE0E-4636-B569-B50078F4454E}" destId="{E229E5E0-7D6C-4B1B-9C59-CF07837F2A0A}" srcOrd="0" destOrd="0" presId="urn:microsoft.com/office/officeart/2005/8/layout/hChevron3"/>
    <dgm:cxn modelId="{AAB6C774-F5C3-42CF-AFB7-DC44857F8FC6}" type="presParOf" srcId="{39368941-5D36-423D-A538-81780F76101C}" destId="{5211C3EA-5374-46C7-BD00-6A01ACBC830F}" srcOrd="0" destOrd="0" presId="urn:microsoft.com/office/officeart/2005/8/layout/hChevron3"/>
    <dgm:cxn modelId="{1674AF33-5587-4D7A-95C9-D74C5A47005A}" type="presParOf" srcId="{39368941-5D36-423D-A538-81780F76101C}" destId="{3B81F175-DB11-40CE-B18E-0AA3F303ECB3}" srcOrd="1" destOrd="0" presId="urn:microsoft.com/office/officeart/2005/8/layout/hChevron3"/>
    <dgm:cxn modelId="{AF620D6E-990B-4F77-8815-8ED9D30B307F}" type="presParOf" srcId="{39368941-5D36-423D-A538-81780F76101C}" destId="{2292A53A-F1DA-4B0F-A8C3-1EB40492B42B}" srcOrd="2" destOrd="0" presId="urn:microsoft.com/office/officeart/2005/8/layout/hChevron3"/>
    <dgm:cxn modelId="{EDBF71CD-3467-4FC4-9087-6275853A22E4}" type="presParOf" srcId="{39368941-5D36-423D-A538-81780F76101C}" destId="{27F5117D-032B-4CEC-BB61-FBAC12E1C877}" srcOrd="3" destOrd="0" presId="urn:microsoft.com/office/officeart/2005/8/layout/hChevron3"/>
    <dgm:cxn modelId="{59CC8578-5F6A-4483-B216-43594211A4F2}" type="presParOf" srcId="{39368941-5D36-423D-A538-81780F76101C}" destId="{E229E5E0-7D6C-4B1B-9C59-CF07837F2A0A}" srcOrd="4" destOrd="0" presId="urn:microsoft.com/office/officeart/2005/8/layout/hChevron3"/>
    <dgm:cxn modelId="{F0E793F1-F872-4568-848B-8E53CC174731}" type="presParOf" srcId="{39368941-5D36-423D-A538-81780F76101C}" destId="{83DFFA51-B681-4725-9DCB-4DE813F76483}" srcOrd="5" destOrd="0" presId="urn:microsoft.com/office/officeart/2005/8/layout/hChevron3"/>
    <dgm:cxn modelId="{F137D525-3D20-4CAC-B544-6636CCC984AA}" type="presParOf" srcId="{39368941-5D36-423D-A538-81780F76101C}" destId="{70952EE4-8B12-4C0B-AAF8-B0C4A8B1C43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9C482-98C5-4A6C-9D44-22D7105C110D}">
      <dsp:nvSpPr>
        <dsp:cNvPr id="0" name=""/>
        <dsp:cNvSpPr/>
      </dsp:nvSpPr>
      <dsp:spPr>
        <a:xfrm rot="5400000">
          <a:off x="-111247" y="112252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smtClean="0"/>
            <a:t>4</a:t>
          </a:r>
          <a:endParaRPr lang="fr-FR" sz="1400" b="1" kern="1200" dirty="0"/>
        </a:p>
      </dsp:txBody>
      <dsp:txXfrm rot="-5400000">
        <a:off x="1" y="260582"/>
        <a:ext cx="519153" cy="222494"/>
      </dsp:txXfrm>
    </dsp:sp>
    <dsp:sp modelId="{FF7E3D84-F041-4B49-8723-EEDB5D225234}">
      <dsp:nvSpPr>
        <dsp:cNvPr id="0" name=""/>
        <dsp:cNvSpPr/>
      </dsp:nvSpPr>
      <dsp:spPr>
        <a:xfrm rot="5400000">
          <a:off x="1002791" y="-482632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Application</a:t>
          </a:r>
          <a:endParaRPr lang="fr-FR" sz="1600" kern="1200" dirty="0"/>
        </a:p>
      </dsp:txBody>
      <dsp:txXfrm rot="-5400000">
        <a:off x="519154" y="24538"/>
        <a:ext cx="1425813" cy="435005"/>
      </dsp:txXfrm>
    </dsp:sp>
    <dsp:sp modelId="{17166935-2198-4F57-BD6B-4496B9BDD1B6}">
      <dsp:nvSpPr>
        <dsp:cNvPr id="0" name=""/>
        <dsp:cNvSpPr/>
      </dsp:nvSpPr>
      <dsp:spPr>
        <a:xfrm rot="5400000">
          <a:off x="-111247" y="685715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3</a:t>
          </a:r>
          <a:endParaRPr lang="fr-FR" sz="1400" b="1" kern="1200" dirty="0"/>
        </a:p>
      </dsp:txBody>
      <dsp:txXfrm rot="-5400000">
        <a:off x="1" y="834045"/>
        <a:ext cx="519153" cy="222494"/>
      </dsp:txXfrm>
    </dsp:sp>
    <dsp:sp modelId="{5AA35E0C-E88C-4DA8-8CD7-072AF4D30377}">
      <dsp:nvSpPr>
        <dsp:cNvPr id="0" name=""/>
        <dsp:cNvSpPr/>
      </dsp:nvSpPr>
      <dsp:spPr>
        <a:xfrm rot="5400000">
          <a:off x="1002791" y="90830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Transport</a:t>
          </a:r>
          <a:endParaRPr lang="fr-FR" sz="1600" kern="1200" dirty="0"/>
        </a:p>
      </dsp:txBody>
      <dsp:txXfrm rot="-5400000">
        <a:off x="519154" y="598001"/>
        <a:ext cx="1425813" cy="435005"/>
      </dsp:txXfrm>
    </dsp:sp>
    <dsp:sp modelId="{3BCBAF1F-4DEA-4B84-94CF-1F2C6C4E3927}">
      <dsp:nvSpPr>
        <dsp:cNvPr id="0" name=""/>
        <dsp:cNvSpPr/>
      </dsp:nvSpPr>
      <dsp:spPr>
        <a:xfrm rot="5400000">
          <a:off x="-111247" y="1259178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2</a:t>
          </a:r>
          <a:endParaRPr lang="fr-FR" sz="1400" b="1" kern="1200" dirty="0"/>
        </a:p>
      </dsp:txBody>
      <dsp:txXfrm rot="-5400000">
        <a:off x="1" y="1407508"/>
        <a:ext cx="519153" cy="222494"/>
      </dsp:txXfrm>
    </dsp:sp>
    <dsp:sp modelId="{565C6EF4-1F22-475E-9EC8-E34E8EE0FABD}">
      <dsp:nvSpPr>
        <dsp:cNvPr id="0" name=""/>
        <dsp:cNvSpPr/>
      </dsp:nvSpPr>
      <dsp:spPr>
        <a:xfrm rot="5400000">
          <a:off x="1002791" y="664293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Internet</a:t>
          </a:r>
          <a:endParaRPr lang="fr-FR" sz="1600" kern="1200" dirty="0"/>
        </a:p>
      </dsp:txBody>
      <dsp:txXfrm rot="-5400000">
        <a:off x="519154" y="1171464"/>
        <a:ext cx="1425813" cy="435005"/>
      </dsp:txXfrm>
    </dsp:sp>
    <dsp:sp modelId="{9CCE3A33-9589-4CCA-B3CF-AB0A0D1B1717}">
      <dsp:nvSpPr>
        <dsp:cNvPr id="0" name=""/>
        <dsp:cNvSpPr/>
      </dsp:nvSpPr>
      <dsp:spPr>
        <a:xfrm rot="5400000">
          <a:off x="-111247" y="1832641"/>
          <a:ext cx="741647" cy="519153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1</a:t>
          </a:r>
          <a:endParaRPr lang="fr-FR" sz="1400" b="1" kern="1200" dirty="0"/>
        </a:p>
      </dsp:txBody>
      <dsp:txXfrm rot="-5400000">
        <a:off x="1" y="1980971"/>
        <a:ext cx="519153" cy="222494"/>
      </dsp:txXfrm>
    </dsp:sp>
    <dsp:sp modelId="{99A74D06-63CC-49C8-8310-D3F7EEE405EA}">
      <dsp:nvSpPr>
        <dsp:cNvPr id="0" name=""/>
        <dsp:cNvSpPr/>
      </dsp:nvSpPr>
      <dsp:spPr>
        <a:xfrm rot="5400000">
          <a:off x="1002791" y="1237756"/>
          <a:ext cx="482071" cy="144934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Accès réseau</a:t>
          </a:r>
          <a:endParaRPr lang="fr-FR" sz="1600" kern="1200" dirty="0"/>
        </a:p>
      </dsp:txBody>
      <dsp:txXfrm rot="-5400000">
        <a:off x="519154" y="1744927"/>
        <a:ext cx="1425813" cy="43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1C3EA-5374-46C7-BD00-6A01ACBC830F}">
      <dsp:nvSpPr>
        <dsp:cNvPr id="0" name=""/>
        <dsp:cNvSpPr/>
      </dsp:nvSpPr>
      <dsp:spPr>
        <a:xfrm>
          <a:off x="1785" y="189569"/>
          <a:ext cx="1791890" cy="716756"/>
        </a:xfrm>
        <a:prstGeom prst="homePlate">
          <a:avLst/>
        </a:prstGeom>
        <a:solidFill>
          <a:schemeClr val="accent5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jetons	</a:t>
          </a:r>
          <a:endParaRPr lang="fr-FR" sz="1600" kern="1200" dirty="0"/>
        </a:p>
      </dsp:txBody>
      <dsp:txXfrm>
        <a:off x="1785" y="189569"/>
        <a:ext cx="1612701" cy="716756"/>
      </dsp:txXfrm>
    </dsp:sp>
    <dsp:sp modelId="{2292A53A-F1DA-4B0F-A8C3-1EB40492B42B}">
      <dsp:nvSpPr>
        <dsp:cNvPr id="0" name=""/>
        <dsp:cNvSpPr/>
      </dsp:nvSpPr>
      <dsp:spPr>
        <a:xfrm>
          <a:off x="1435298" y="189569"/>
          <a:ext cx="1791890" cy="716756"/>
        </a:xfrm>
        <a:prstGeom prst="chevron">
          <a:avLst/>
        </a:prstGeom>
        <a:solidFill>
          <a:schemeClr val="accent5">
            <a:lumMod val="5000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données</a:t>
          </a:r>
          <a:endParaRPr lang="fr-FR" sz="1600" kern="1200" dirty="0"/>
        </a:p>
      </dsp:txBody>
      <dsp:txXfrm>
        <a:off x="1793676" y="189569"/>
        <a:ext cx="1075134" cy="716756"/>
      </dsp:txXfrm>
    </dsp:sp>
    <dsp:sp modelId="{E229E5E0-7D6C-4B1B-9C59-CF07837F2A0A}">
      <dsp:nvSpPr>
        <dsp:cNvPr id="0" name=""/>
        <dsp:cNvSpPr/>
      </dsp:nvSpPr>
      <dsp:spPr>
        <a:xfrm>
          <a:off x="2868810" y="189569"/>
          <a:ext cx="1791890" cy="716756"/>
        </a:xfrm>
        <a:prstGeom prst="chevron">
          <a:avLst/>
        </a:prstGeom>
        <a:solidFill>
          <a:schemeClr val="accent5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Paquet de « rapport »</a:t>
          </a:r>
          <a:endParaRPr lang="fr-FR" sz="1600" kern="1200" dirty="0"/>
        </a:p>
      </dsp:txBody>
      <dsp:txXfrm>
        <a:off x="3227188" y="189569"/>
        <a:ext cx="1075134" cy="716756"/>
      </dsp:txXfrm>
    </dsp:sp>
    <dsp:sp modelId="{70952EE4-8B12-4C0B-AAF8-B0C4A8B1C437}">
      <dsp:nvSpPr>
        <dsp:cNvPr id="0" name=""/>
        <dsp:cNvSpPr/>
      </dsp:nvSpPr>
      <dsp:spPr>
        <a:xfrm>
          <a:off x="4302323" y="189569"/>
          <a:ext cx="1791890" cy="716756"/>
        </a:xfrm>
        <a:prstGeom prst="chevron">
          <a:avLst/>
        </a:prstGeom>
        <a:solidFill>
          <a:schemeClr val="accent5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Début de transaction</a:t>
          </a:r>
          <a:endParaRPr lang="fr-FR" sz="1600" kern="1200" dirty="0"/>
        </a:p>
      </dsp:txBody>
      <dsp:txXfrm>
        <a:off x="4660701" y="189569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29/02/2016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047048095"/>
              </p:ext>
            </p:extLst>
          </p:nvPr>
        </p:nvGraphicFramePr>
        <p:xfrm>
          <a:off x="1524000" y="1397000"/>
          <a:ext cx="1968500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38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7" name="Image 3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2406665" y="2890142"/>
            <a:ext cx="4036396" cy="28803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305493" y="438405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40" name="Éclair 39"/>
          <p:cNvSpPr/>
          <p:nvPr/>
        </p:nvSpPr>
        <p:spPr>
          <a:xfrm rot="15177192" flipH="1">
            <a:off x="2351052" y="435418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ccolade ouvrante 35"/>
          <p:cNvSpPr/>
          <p:nvPr/>
        </p:nvSpPr>
        <p:spPr>
          <a:xfrm>
            <a:off x="2843808" y="4149080"/>
            <a:ext cx="140895" cy="1008112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ccolade ouvrante 41"/>
          <p:cNvSpPr/>
          <p:nvPr/>
        </p:nvSpPr>
        <p:spPr>
          <a:xfrm>
            <a:off x="2836284" y="5309592"/>
            <a:ext cx="140895" cy="783704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305493" y="5378278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analogiques</a:t>
            </a:r>
            <a:endParaRPr lang="fr-FR" dirty="0"/>
          </a:p>
        </p:txBody>
      </p:sp>
      <p:sp>
        <p:nvSpPr>
          <p:cNvPr id="45" name="Éclair 44"/>
          <p:cNvSpPr/>
          <p:nvPr/>
        </p:nvSpPr>
        <p:spPr>
          <a:xfrm rot="15177192" flipH="1">
            <a:off x="2351053" y="5434302"/>
            <a:ext cx="294375" cy="429069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ccolade ouvrante 45"/>
          <p:cNvSpPr/>
          <p:nvPr/>
        </p:nvSpPr>
        <p:spPr>
          <a:xfrm flipH="1">
            <a:off x="5879090" y="4149080"/>
            <a:ext cx="140895" cy="1944216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Éclair 46"/>
          <p:cNvSpPr/>
          <p:nvPr/>
        </p:nvSpPr>
        <p:spPr>
          <a:xfrm rot="6422808">
            <a:off x="6225013" y="4761406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clair 47"/>
          <p:cNvSpPr/>
          <p:nvPr/>
        </p:nvSpPr>
        <p:spPr>
          <a:xfrm rot="15177192" flipH="1">
            <a:off x="6153005" y="5052221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6569511" y="4474856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numériques</a:t>
            </a:r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>
            <a:off x="6620458" y="5145319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Sorties</a:t>
            </a:r>
          </a:p>
          <a:p>
            <a:r>
              <a:rPr lang="fr-FR" kern="0" dirty="0" smtClean="0">
                <a:solidFill>
                  <a:prstClr val="black"/>
                </a:solidFill>
              </a:rPr>
              <a:t>numériques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3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4683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96341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err="1" smtClean="0">
                <a:solidFill>
                  <a:prstClr val="black"/>
                </a:solidFill>
                <a:latin typeface="Calibri"/>
              </a:rPr>
              <a:t>iPad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012199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4595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Home »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868095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3525" y="205109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Réglage volume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17839" y="2346840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On – Off »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7839" y="2642588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sourdine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3112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67458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Enceintes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4" y="2037869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Écouteurs 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6036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>
          <a:xfrm>
            <a:off x="3278642" y="21951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4" name="Connecteur droit avec flèche 23"/>
          <p:cNvCxnSpPr/>
          <p:nvPr/>
        </p:nvCxnSpPr>
        <p:spPr>
          <a:xfrm>
            <a:off x="3278642" y="249094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5" name="Connecteur droit avec flèche 24"/>
          <p:cNvCxnSpPr/>
          <p:nvPr/>
        </p:nvCxnSpPr>
        <p:spPr>
          <a:xfrm>
            <a:off x="3278642" y="27866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4553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406379" y="184084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430758" y="222628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1717839" y="1163844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Micro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3079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1883525" y="175534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Caméra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3278642" y="189944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323"/>
            <a:ext cx="1152128" cy="140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2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Ouvert ou fermé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907704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poussoir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42" y="1729974"/>
            <a:ext cx="103691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74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Tension (Volts)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880739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Position angulaire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(radians,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degrés)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9793" y="1755712"/>
            <a:ext cx="472814" cy="9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55712"/>
            <a:ext cx="821574" cy="92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5712"/>
            <a:ext cx="846761" cy="91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7" y="1624472"/>
            <a:ext cx="1733005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17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Clavier</a:t>
            </a: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numérique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(codée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binaire)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2195736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Touche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809656"/>
            <a:ext cx="1620000" cy="10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02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e bas 4"/>
          <p:cNvSpPr/>
          <p:nvPr/>
        </p:nvSpPr>
        <p:spPr>
          <a:xfrm>
            <a:off x="9461606" y="3585003"/>
            <a:ext cx="405180" cy="409672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08981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521823"/>
            <a:ext cx="6473690" cy="110697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4257" y="908720"/>
            <a:ext cx="1620000" cy="47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43897"/>
            <a:ext cx="484465" cy="623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255771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255771"/>
            <a:ext cx="0" cy="583546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30525"/>
            <a:ext cx="0" cy="1836655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107172" y="430525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V="1">
            <a:off x="107172" y="430525"/>
            <a:ext cx="0" cy="61312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58617" y="399057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676079" y="3725845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395543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46164" y="3493126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clair 70"/>
          <p:cNvSpPr/>
          <p:nvPr/>
        </p:nvSpPr>
        <p:spPr>
          <a:xfrm rot="15177192" flipH="1">
            <a:off x="1360703" y="3418078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7161" y="430525"/>
            <a:ext cx="6668285" cy="47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399057"/>
            <a:ext cx="6473690" cy="122974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Capteurs de vitesse, de lumière, de pluie , pédales 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Unité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traitement et de stockage et de commande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Voyants,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alertes tableau de bord …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ONDULEUR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Transmission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véhicule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3613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36138"/>
            <a:ext cx="48446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132327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3779912" y="1555687"/>
            <a:ext cx="0" cy="291773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260648"/>
            <a:ext cx="0" cy="200653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260648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82" y="263236"/>
            <a:ext cx="0" cy="78041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83768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 arrêté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déplacement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1" y="2911980"/>
            <a:ext cx="1144341" cy="6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873385"/>
            <a:ext cx="1227856" cy="111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88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142" y="1218842"/>
            <a:ext cx="4935788" cy="398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i="1" kern="0" dirty="0">
                <a:solidFill>
                  <a:prstClr val="black"/>
                </a:solidFill>
                <a:latin typeface="Calibri"/>
              </a:rPr>
              <a:t>	</a:t>
            </a:r>
            <a:r>
              <a:rPr lang="fr-FR" sz="1400" i="1" kern="0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188641"/>
            <a:ext cx="6473690" cy="14401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Capteur ultra son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Capteur de position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979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Traiter,  convertir et stocker les informations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5186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Commande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Tout ou rien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6"/>
            <a:ext cx="1620000" cy="1378745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Réducteur et poulie courroie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robot explorateur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2213482" y="915233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4324285" y="980728"/>
            <a:ext cx="47997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137056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137056"/>
            <a:ext cx="0" cy="702261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4624"/>
            <a:ext cx="0" cy="222255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44624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67" y="44624"/>
            <a:ext cx="15" cy="999026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95503" y="398366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« perdu » dans un espace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 découvrant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son environnement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90" y="2962212"/>
            <a:ext cx="1625651" cy="97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79536" y="2810565"/>
            <a:ext cx="669441" cy="123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35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8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36" y="3329977"/>
            <a:ext cx="1445682" cy="99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24399" y="1027732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389798" y="1182444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72271" y="43064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Boîtier multimédia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2771800" y="2087201"/>
            <a:ext cx="216024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99" y="1412777"/>
            <a:ext cx="1715301" cy="13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45" y="1693893"/>
            <a:ext cx="1780408" cy="78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1" y="3351270"/>
            <a:ext cx="2304256" cy="95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ZoneTexte 37"/>
          <p:cNvSpPr txBox="1"/>
          <p:nvPr/>
        </p:nvSpPr>
        <p:spPr>
          <a:xfrm rot="16200000">
            <a:off x="-316799" y="364421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 rot="16200000">
            <a:off x="2801549" y="364421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 rot="16200000">
            <a:off x="4715005" y="3644214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2051720" y="2276873"/>
            <a:ext cx="2880320" cy="115212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4055831" y="2276873"/>
            <a:ext cx="1160639" cy="14401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030" idx="0"/>
          </p:cNvCxnSpPr>
          <p:nvPr/>
        </p:nvCxnSpPr>
        <p:spPr>
          <a:xfrm flipH="1" flipV="1">
            <a:off x="5508104" y="2276873"/>
            <a:ext cx="615873" cy="105310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51" y="3308684"/>
            <a:ext cx="1440160" cy="104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73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56" y="2636912"/>
            <a:ext cx="1969021" cy="8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24399" y="1182444"/>
            <a:ext cx="17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54956" y="1182444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 – Routeur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3486962" y="3142691"/>
            <a:ext cx="1085038" cy="33031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27" idx="1"/>
          </p:cNvCxnSpPr>
          <p:nvPr/>
        </p:nvCxnSpPr>
        <p:spPr>
          <a:xfrm flipH="1">
            <a:off x="5508106" y="2927818"/>
            <a:ext cx="1152126" cy="42974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5247448" y="2087202"/>
            <a:ext cx="1" cy="872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2771800" y="2087201"/>
            <a:ext cx="216024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544577"/>
            <a:ext cx="1468770" cy="115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4638001" y="4587396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63221" y="1659012"/>
            <a:ext cx="944922" cy="86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6888834" y="3421903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33732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484032" y="4182049"/>
            <a:ext cx="100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30" y="3193878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Connecteur droit 32"/>
          <p:cNvCxnSpPr/>
          <p:nvPr/>
        </p:nvCxnSpPr>
        <p:spPr>
          <a:xfrm flipV="1">
            <a:off x="4763221" y="3263981"/>
            <a:ext cx="240829" cy="74108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9" y="3599225"/>
            <a:ext cx="1460133" cy="9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15816" y="2572085"/>
            <a:ext cx="20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041850515"/>
              </p:ext>
            </p:extLst>
          </p:nvPr>
        </p:nvGraphicFramePr>
        <p:xfrm>
          <a:off x="1524000" y="4365104"/>
          <a:ext cx="6096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2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 flipV="1">
            <a:off x="5255896" y="2159897"/>
            <a:ext cx="48614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>
          <a:xfrm rot="16200000">
            <a:off x="1896967" y="2309448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les capteurs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9007" y="1722432"/>
            <a:ext cx="1186066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Pilotage des moteurs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14" y="255170"/>
            <a:ext cx="1620004" cy="93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85" y="3068960"/>
            <a:ext cx="1367792" cy="101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20" y="1659944"/>
            <a:ext cx="1278321" cy="101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avec flèche 18"/>
          <p:cNvCxnSpPr>
            <a:endCxn id="2053" idx="3"/>
          </p:cNvCxnSpPr>
          <p:nvPr/>
        </p:nvCxnSpPr>
        <p:spPr>
          <a:xfrm flipH="1">
            <a:off x="5126877" y="3574785"/>
            <a:ext cx="61516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22" name="Connecteur droit avec flèche 21"/>
          <p:cNvCxnSpPr/>
          <p:nvPr/>
        </p:nvCxnSpPr>
        <p:spPr>
          <a:xfrm>
            <a:off x="5742040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6" name="Connecteur droit avec flèche 25"/>
          <p:cNvCxnSpPr>
            <a:endCxn id="2053" idx="1"/>
          </p:cNvCxnSpPr>
          <p:nvPr/>
        </p:nvCxnSpPr>
        <p:spPr>
          <a:xfrm>
            <a:off x="3149586" y="3574785"/>
            <a:ext cx="609499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 flipV="1">
            <a:off x="3149586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31" name="Éclair 30"/>
          <p:cNvSpPr/>
          <p:nvPr/>
        </p:nvSpPr>
        <p:spPr>
          <a:xfrm rot="16885611" flipH="1">
            <a:off x="3967961" y="853708"/>
            <a:ext cx="469563" cy="571345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3041" y="4958060"/>
            <a:ext cx="866140" cy="68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Imag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352652" y="5013305"/>
            <a:ext cx="902335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92920"/>
            <a:ext cx="1800200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>
            <a:off x="5255896" y="2167995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1476725" y="1837002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l’écran tactile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0150" y="1757312"/>
            <a:ext cx="823779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Résultat</a:t>
            </a:r>
          </a:p>
        </p:txBody>
      </p:sp>
      <p:pic>
        <p:nvPicPr>
          <p:cNvPr id="14" name="Imag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801557" y="1808020"/>
            <a:ext cx="1288677" cy="8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509713"/>
            <a:ext cx="48291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20544856">
            <a:off x="4523646" y="3250352"/>
            <a:ext cx="2166526" cy="719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4860032" y="4280096"/>
            <a:ext cx="0" cy="87709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 w="med" len="med"/>
            <a:tailEnd type="stealth" w="med" len="lg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4860031" y="4747520"/>
            <a:ext cx="1888171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Microcontrôleur ATMEL</a:t>
            </a:r>
          </a:p>
        </p:txBody>
      </p:sp>
    </p:spTree>
    <p:extLst>
      <p:ext uri="{BB962C8B-B14F-4D97-AF65-F5344CB8AC3E}">
        <p14:creationId xmlns:p14="http://schemas.microsoft.com/office/powerpoint/2010/main" val="13370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cxnSp>
        <p:nvCxnSpPr>
          <p:cNvPr id="17" name="Connecteur droit avec flèche 16"/>
          <p:cNvCxnSpPr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</p:cNvCxnSpPr>
          <p:nvPr/>
        </p:nvCxnSpPr>
        <p:spPr>
          <a:xfrm>
            <a:off x="4319792" y="1143897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3582943" y="1430746"/>
            <a:ext cx="0" cy="30928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1241084" y="609566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kern="0" dirty="0" smtClean="0">
                <a:solidFill>
                  <a:srgbClr val="92D050"/>
                </a:solidFill>
                <a:latin typeface="Calibri"/>
              </a:rPr>
              <a:t>acquises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24285" y="572990"/>
            <a:ext cx="1452974" cy="71007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des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interfaces H/M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841601" y="162880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</p:spTree>
    <p:extLst>
      <p:ext uri="{BB962C8B-B14F-4D97-AF65-F5344CB8AC3E}">
        <p14:creationId xmlns:p14="http://schemas.microsoft.com/office/powerpoint/2010/main" val="23412252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295</Words>
  <Application>Microsoft Office PowerPoint</Application>
  <PresentationFormat>Affichage à l'écran (4:3)</PresentationFormat>
  <Paragraphs>131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46</cp:revision>
  <dcterms:created xsi:type="dcterms:W3CDTF">2016-01-29T18:35:56Z</dcterms:created>
  <dcterms:modified xsi:type="dcterms:W3CDTF">2016-02-29T12:03:32Z</dcterms:modified>
</cp:coreProperties>
</file>